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  <p:sldMasterId id="2147483697" r:id="rId3"/>
  </p:sldMasterIdLst>
  <p:sldIdLst>
    <p:sldId id="531" r:id="rId4"/>
    <p:sldId id="752" r:id="rId5"/>
    <p:sldId id="259" r:id="rId6"/>
    <p:sldId id="525" r:id="rId7"/>
    <p:sldId id="530" r:id="rId8"/>
    <p:sldId id="459" r:id="rId9"/>
    <p:sldId id="526" r:id="rId10"/>
    <p:sldId id="527" r:id="rId11"/>
    <p:sldId id="529" r:id="rId12"/>
    <p:sldId id="52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17.08099" units="1/cm"/>
          <inkml:channelProperty channel="Y" name="resolution" value="1090.7789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22T04:38:40.5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22604 11244 1143 0,'0'0'161'15,"0"0"-80"-15,0 0-26 0,0 0-27 16,0 0-27-16,0 0-1 0,0 0-25 15,0 0-106-15,0 0-240 0</inkml:trace>
  <inkml:trace contextRef="#ctx0" brushRef="#br0" timeOffset="-51724.12">3603 11926 985 0,'-4'-4'245'16,"1"-2"-245"-16,1 2-2 0,1-1-8 16,1 2 10-16,0-1 2 0,0 1-2 15,0 0-3-15,-1 1-10 0,1 1-121 16,-3-3-225-16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7B3D2E-C82B-420E-A5D3-B7DE170A26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7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4500" spc="-68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6" y="4198409"/>
            <a:ext cx="9228201" cy="1645920"/>
          </a:xfrm>
        </p:spPr>
        <p:txBody>
          <a:bodyPr/>
          <a:lstStyle>
            <a:lvl1pPr marL="0" indent="0" algn="l">
              <a:buNone/>
              <a:defRPr sz="1575">
                <a:solidFill>
                  <a:schemeClr val="bg1"/>
                </a:solidFill>
                <a:latin typeface="+mj-lt"/>
              </a:defRPr>
            </a:lvl1pPr>
            <a:lvl2pPr marL="257175" indent="0" algn="ctr">
              <a:buNone/>
              <a:defRPr sz="1575"/>
            </a:lvl2pPr>
            <a:lvl3pPr marL="514350" indent="0" algn="ctr">
              <a:buNone/>
              <a:defRPr sz="1350"/>
            </a:lvl3pPr>
            <a:lvl4pPr marL="771525" indent="0" algn="ctr">
              <a:buNone/>
              <a:defRPr sz="1125"/>
            </a:lvl4pPr>
            <a:lvl5pPr marL="1028700" indent="0" algn="ctr">
              <a:buNone/>
              <a:defRPr sz="1125"/>
            </a:lvl5pPr>
            <a:lvl6pPr marL="1285875" indent="0" algn="ctr">
              <a:buNone/>
              <a:defRPr sz="1125"/>
            </a:lvl6pPr>
            <a:lvl7pPr marL="1543050" indent="0" algn="ctr">
              <a:buNone/>
              <a:defRPr sz="1125"/>
            </a:lvl7pPr>
            <a:lvl8pPr marL="1800225" indent="0" algn="ctr">
              <a:buNone/>
              <a:defRPr sz="1125"/>
            </a:lvl8pPr>
            <a:lvl9pPr marL="2057400" indent="0" algn="ctr">
              <a:buNone/>
              <a:defRPr sz="112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77D95957-0F8F-42F2-964F-3F37A97B3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pPr>
              <a:defRPr/>
            </a:pPr>
            <a:fld id="{68DA326E-D8B5-4C7A-956A-197C8FF3A43C}" type="datetimeFigureOut">
              <a:rPr lang="en-US"/>
              <a:pPr>
                <a:defRPr/>
              </a:pPr>
              <a:t>7/14/2023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3A61AE6-4B4C-4AAB-A6EA-97CDB1688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E872E0EC-8E07-4C39-BAB0-55C04A507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pPr>
              <a:defRPr/>
            </a:pPr>
            <a:fld id="{C2CA4287-51B6-49E7-83E5-38E7B2B6BC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892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4B7BB-1C1E-4481-B693-07CF391C7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3DCCA5-598A-4564-85CF-144550632157}" type="datetimeFigureOut">
              <a:rPr lang="en-US"/>
              <a:pPr>
                <a:defRPr/>
              </a:pPr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B1769-FADF-43BE-A295-2D5AF40C8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244C2-3078-4419-AEC5-7277DD69C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7CA1EF-1EEB-49DA-BE7B-A548E1B878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224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1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6" y="714381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18532-0900-43C7-B8E6-75573E8E5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2D88B4-FFBD-4750-B94A-A9D7AFCFA69F}" type="datetimeFigureOut">
              <a:rPr lang="en-US"/>
              <a:pPr>
                <a:defRPr/>
              </a:pPr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9E6E7-4EDF-455E-93A2-130C32042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28C32-5704-4879-9FE1-AEDFDD0ED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F9AEF6-37DF-4C2F-B8EE-6E0A28B24B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6479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63FA6-3ACD-4A2A-87AF-2041EEC819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2DD132-57AD-44B6-94E3-741A51C9C2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3FE19-C516-4052-B101-8421CFB41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4F7FB-CCD5-444F-BB4B-7E2AC7F6D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671E8-D7B7-4965-BAC9-44ED3FB3B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021FCC-9E39-4211-A1B4-B7B0BCF587A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9710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11AB5-ABE9-408E-8E10-D1D17836A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96C6C-7831-4569-9FCC-E579D8C0D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46222-CF7D-4681-9147-F89C6BA53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7172E-12C7-4091-AEE8-25E6C4EE2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3FE0D-A04B-40C3-981F-C4C8E5E13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8BFDD-07A0-4F79-A8E8-A1FAF1572F2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616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60258-2145-4BB0-8417-8A395575A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1574C8-7809-4795-9DAE-CF00B3E80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DDA6A-D8EB-4470-B97B-F83BE5870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992E8-78F1-4F1B-A445-AC0E69FB2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A0BF7-A339-46EB-80FF-434F0B4F3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15F441-62A3-4F44-A9D2-74520E47034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3086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501AF-1D85-4A35-AA56-107DC70AC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B915C-3AC6-4066-9C51-D2A6884992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5B9AD5-0FD4-4522-8B81-E63013A24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B0B1DB-8026-42EC-B89D-0FEEA92CB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548315-860F-4F7D-BEB2-F938F7342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1A8410-896A-4792-8106-FA06CC9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D40586-B573-4082-AA7D-1E7D1ACD14C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6874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9C4B9-1566-437D-BEDD-64F5FCA18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96164B-947D-46EA-90A2-E81C38A4A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77F09B-B4C7-4D46-BACA-5D130C422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4E4A7A-907C-4427-80A6-934121CBF6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1DAB7F-CB8B-430D-B2DA-43786E5156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7E8423-1809-46CE-AE5D-3CAADA842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C5675D-AF7B-4AB6-9555-00F256DFF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3415E7-E705-411D-A92B-FEDC9E765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14DE10-28F1-4A6A-8A8E-1B93D875AE1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609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9988D-2534-4D8F-AB63-3F55B55CF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7208A3-A539-465C-A6CC-1AE7B03FB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30D332-0AB9-4070-8478-B29B94FC2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11C5F-8680-47B6-90A4-65D5C9FCA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FD39A4-8251-4EAB-873C-8DAB00B9DBA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5680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9EEC6D-6AB3-4359-AF9E-507DD3D4F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DE22D0-ADF6-4128-BED0-F5253932F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957C35-651C-4C18-A08B-7AC83EAE4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1CF6A4-211E-4C75-8E9F-3DFBD9C8913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997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A021D-D6B7-4E31-8E90-6F3E7630A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9C608-0613-4D50-ACC0-B18FBFBF6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A990B8-B1F6-4F04-A945-F326B30AFA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C988DF-926B-4922-B6D5-54BC1AF10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AACBCE-A9E8-4850-8EB2-552E54F2A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4F9D80-201F-4FB6-A006-D4CC32456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8C1AD2-AFA9-41AE-9905-057A27598A0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090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09A15-2B9C-457E-AFE7-E0DB7FEB6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7BF263-16DD-4AD9-8D59-AE24C587B2D2}" type="datetimeFigureOut">
              <a:rPr lang="en-US"/>
              <a:pPr>
                <a:defRPr/>
              </a:pPr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F39D4-23B7-4625-A43A-02DEB90E3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2FA11-9E9B-4472-8F07-2C3D12D16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AFF6AF-AB14-4C13-9C02-8A8C3DDB7C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9176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E0003-4E54-4361-BAFD-0E5D6AF38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5B5889-81BC-4912-A39D-66B61663EC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E6F716-502A-4467-ACB6-CF561A24F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39565E-2C8F-4DC9-915A-78587A8D5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292F64-62B3-44AA-B928-C9112923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93438F-BE4F-4CBB-8846-5D5BC6F0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EE78CE-A4EE-4D32-8654-85C56929D25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4756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D385F-8577-45EA-A6B0-F1094589D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E54DD1-ED67-45BD-A327-A89593C780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84442-FC1B-482F-A1A4-CA526F036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FB5EA-1E59-431B-A6F1-6581E6C22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E8465-7D84-45D1-863A-B62EB1B56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FE8A2F-6EF6-40A0-99B0-12462071932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171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54DF41-5512-46C6-A448-43773E58F6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14D550-CCB6-4835-AFE8-AAEA3F806A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AF66E-3BD4-4B3D-B968-99630B4F3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91BF6-EB33-447A-A3B1-A92BD7C52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8807C-68D4-420E-8B31-F7482CF57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1AEE27-1BA1-4A31-A53A-35DAE7F595E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654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64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50062-3527-4CB1-A21A-B88F840F550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7/14/2023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605D-9D76-4582-9EFD-716CE7825F8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2932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50062-3527-4CB1-A21A-B88F840F550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7/14/2023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605D-9D76-4582-9EFD-716CE7825F8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6266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39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50062-3527-4CB1-A21A-B88F840F550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7/14/2023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605D-9D76-4582-9EFD-716CE7825F8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4937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4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4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50062-3527-4CB1-A21A-B88F840F550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7/14/2023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605D-9D76-4582-9EFD-716CE7825F8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755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93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93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50062-3527-4CB1-A21A-B88F840F550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7/14/2023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605D-9D76-4582-9EFD-716CE7825F8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1924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50062-3527-4CB1-A21A-B88F840F550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7/14/2023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605D-9D76-4582-9EFD-716CE7825F8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9827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50062-3527-4CB1-A21A-B88F840F550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7/14/2023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605D-9D76-4582-9EFD-716CE7825F8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213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/>
          <a:lstStyle>
            <a:lvl1pPr>
              <a:lnSpc>
                <a:spcPct val="80000"/>
              </a:lnSpc>
              <a:defRPr sz="45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187275"/>
            <a:ext cx="9226296" cy="1645920"/>
          </a:xfrm>
        </p:spPr>
        <p:txBody>
          <a:bodyPr/>
          <a:lstStyle>
            <a:lvl1pPr marL="0" indent="0">
              <a:buNone/>
              <a:defRPr sz="1575">
                <a:solidFill>
                  <a:schemeClr val="tx1"/>
                </a:solidFill>
                <a:latin typeface="+mj-lt"/>
              </a:defRPr>
            </a:lvl1pPr>
            <a:lvl2pPr marL="257175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B33EB1-01C2-464E-8145-495756357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B206DE-1D0E-485A-9F50-1BDABFCFDB10}" type="datetimeFigureOut">
              <a:rPr lang="en-US"/>
              <a:pPr>
                <a:defRPr/>
              </a:pPr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CA323-8F1E-48C7-9487-60099EDC4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BE005-C057-4221-AD0C-247B0E447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FEED15-EE5C-4984-80E2-E36CAC37AA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1503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50062-3527-4CB1-A21A-B88F840F550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7/14/2023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605D-9D76-4582-9EFD-716CE7825F8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6446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50062-3527-4CB1-A21A-B88F840F550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7/14/2023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605D-9D76-4582-9EFD-716CE7825F8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2518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50062-3527-4CB1-A21A-B88F840F550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7/14/2023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605D-9D76-4582-9EFD-716CE7825F8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9758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50062-3527-4CB1-A21A-B88F840F550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7/14/2023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605D-9D76-4582-9EFD-716CE7825F8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607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3392"/>
            <a:ext cx="5074920" cy="3767328"/>
          </a:xfrm>
        </p:spPr>
        <p:txBody>
          <a:bodyPr/>
          <a:lstStyle>
            <a:lvl1pPr>
              <a:defRPr sz="1238"/>
            </a:lvl1pPr>
            <a:lvl2pPr>
              <a:defRPr sz="1069"/>
            </a:lvl2pPr>
            <a:lvl3pPr>
              <a:defRPr sz="956"/>
            </a:lvl3pPr>
            <a:lvl4pPr>
              <a:defRPr sz="844"/>
            </a:lvl4pPr>
            <a:lvl5pPr>
              <a:defRPr sz="788"/>
            </a:lvl5pPr>
            <a:lvl6pPr>
              <a:defRPr sz="788"/>
            </a:lvl6pPr>
            <a:lvl7pPr>
              <a:defRPr sz="788"/>
            </a:lvl7pPr>
            <a:lvl8pPr>
              <a:defRPr sz="788"/>
            </a:lvl8pPr>
            <a:lvl9pPr>
              <a:defRPr sz="78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3651" y="1993392"/>
            <a:ext cx="5074920" cy="3767328"/>
          </a:xfrm>
        </p:spPr>
        <p:txBody>
          <a:bodyPr/>
          <a:lstStyle>
            <a:lvl1pPr>
              <a:defRPr sz="1238"/>
            </a:lvl1pPr>
            <a:lvl2pPr>
              <a:defRPr sz="1069"/>
            </a:lvl2pPr>
            <a:lvl3pPr>
              <a:defRPr sz="956"/>
            </a:lvl3pPr>
            <a:lvl4pPr>
              <a:defRPr sz="844"/>
            </a:lvl4pPr>
            <a:lvl5pPr>
              <a:defRPr sz="788"/>
            </a:lvl5pPr>
            <a:lvl6pPr>
              <a:defRPr sz="788"/>
            </a:lvl6pPr>
            <a:lvl7pPr>
              <a:defRPr sz="788"/>
            </a:lvl7pPr>
            <a:lvl8pPr>
              <a:defRPr sz="788"/>
            </a:lvl8pPr>
            <a:lvl9pPr>
              <a:defRPr sz="78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571168D-29E6-48D9-9217-199D8E7B2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7DA5A1-C8E9-41A5-87ED-1FEA43ADF7D0}" type="datetimeFigureOut">
              <a:rPr lang="en-US"/>
              <a:pPr>
                <a:defRPr/>
              </a:pPr>
              <a:t>7/14/2023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76E9F5A-F348-438F-9A0E-DA004D47F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3AA279-41ED-494A-BADF-7351C5AF3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B0D313-195F-43CF-AF19-654379AF8B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653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32000"/>
            <a:ext cx="5074920" cy="7234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125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36150"/>
            <a:ext cx="5074920" cy="3200400"/>
          </a:xfrm>
        </p:spPr>
        <p:txBody>
          <a:bodyPr/>
          <a:lstStyle>
            <a:lvl1pPr>
              <a:defRPr sz="1181"/>
            </a:lvl1pPr>
            <a:lvl2pPr>
              <a:defRPr sz="1013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  <a:lvl6pPr>
              <a:defRPr sz="788"/>
            </a:lvl6pPr>
            <a:lvl7pPr>
              <a:defRPr sz="788"/>
            </a:lvl7pPr>
            <a:lvl8pPr>
              <a:defRPr sz="788"/>
            </a:lvl8pPr>
            <a:lvl9pPr>
              <a:defRPr sz="78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55080" y="2029968"/>
            <a:ext cx="5074920" cy="722376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125" b="0" cap="all" baseline="0">
                <a:latin typeface="+mj-lt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55080" y="2734056"/>
            <a:ext cx="5074920" cy="3200400"/>
          </a:xfrm>
        </p:spPr>
        <p:txBody>
          <a:bodyPr/>
          <a:lstStyle>
            <a:lvl1pPr>
              <a:defRPr sz="1181"/>
            </a:lvl1pPr>
            <a:lvl2pPr>
              <a:defRPr sz="1013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  <a:lvl6pPr>
              <a:defRPr sz="788"/>
            </a:lvl6pPr>
            <a:lvl7pPr>
              <a:defRPr sz="788"/>
            </a:lvl7pPr>
            <a:lvl8pPr>
              <a:defRPr sz="788"/>
            </a:lvl8pPr>
            <a:lvl9pPr>
              <a:defRPr sz="78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D479AB8-51FB-40B7-8EF9-8002BFA06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686406-CA63-4B28-A6B5-7BAF75033093}" type="datetimeFigureOut">
              <a:rPr lang="en-US"/>
              <a:pPr>
                <a:defRPr/>
              </a:pPr>
              <a:t>7/14/2023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4274741-4A28-4384-9754-B687ADA5C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4B36F7A-A458-40E4-A314-5A856F259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B6411E-36CD-49DE-9EDB-2086AEF5D7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372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65C15E4-F547-404D-ADF0-EF3ACAD56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5DFD66-499F-4179-B2AF-036583072995}" type="datetimeFigureOut">
              <a:rPr lang="en-US"/>
              <a:pPr>
                <a:defRPr/>
              </a:pPr>
              <a:t>7/14/2023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EB5995C-1AAD-4322-BE76-F42DB24B8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D771FE5-41AA-4E77-B1D1-D7814F745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D1740F-D73E-42A8-8828-4F44586219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939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1B5A53AA-71F1-42D2-A5D8-E72FA3A2F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7A1562-C154-4D0F-9B41-DF48A6764106}" type="datetimeFigureOut">
              <a:rPr lang="en-US"/>
              <a:pPr>
                <a:defRPr/>
              </a:pPr>
              <a:t>7/14/2023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258B4F0-E386-47C9-A900-5F37B82B6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430F215-96EE-4E42-B2B1-C9A61CD8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08E6AB-27C4-43D6-993F-8ECB26151C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462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F0A2CB3-4D1B-4A28-8E9F-73CEB5B946D6}"/>
              </a:ext>
            </a:extLst>
          </p:cNvPr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2025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1238"/>
            </a:lvl1pPr>
            <a:lvl2pPr>
              <a:defRPr sz="1069"/>
            </a:lvl2pPr>
            <a:lvl3pPr>
              <a:defRPr sz="956"/>
            </a:lvl3pPr>
            <a:lvl4pPr>
              <a:defRPr sz="844"/>
            </a:lvl4pPr>
            <a:lvl5pPr>
              <a:defRPr sz="788"/>
            </a:lvl5pPr>
            <a:lvl6pPr>
              <a:defRPr sz="788"/>
            </a:lvl6pPr>
            <a:lvl7pPr>
              <a:defRPr sz="788"/>
            </a:lvl7pPr>
            <a:lvl8pPr>
              <a:defRPr sz="788"/>
            </a:lvl8pPr>
            <a:lvl9pPr>
              <a:defRPr sz="78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3" y="2511813"/>
            <a:ext cx="3398520" cy="3126987"/>
          </a:xfrm>
        </p:spPr>
        <p:txBody>
          <a:bodyPr/>
          <a:lstStyle>
            <a:lvl1pPr marL="0" marR="0" indent="0" algn="l" defTabSz="514350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4">
                <a:solidFill>
                  <a:srgbClr val="404040"/>
                </a:solidFill>
              </a:defRPr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B6A1BCE2-EBF5-4802-9ED1-C46954873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85D28D-9285-45C0-B8B8-6B669961B0F0}" type="datetimeFigureOut">
              <a:rPr lang="en-US"/>
              <a:pPr>
                <a:defRPr/>
              </a:pPr>
              <a:t>7/14/2023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C327A7DC-4443-483F-BB2C-36B9FCA47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A1FA89BB-B953-4128-B73A-CD85E025A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pPr>
              <a:defRPr/>
            </a:pPr>
            <a:fld id="{3B4251CE-A08C-47AC-B572-758B8CC34E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900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73"/>
            <a:ext cx="10780776" cy="613283"/>
          </a:xfrm>
        </p:spPr>
        <p:txBody>
          <a:bodyPr anchor="b"/>
          <a:lstStyle>
            <a:lvl1pPr>
              <a:lnSpc>
                <a:spcPct val="85000"/>
              </a:lnSpc>
              <a:defRPr sz="1575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rtlCol="0">
            <a:normAutofit/>
          </a:bodyPr>
          <a:lstStyle>
            <a:lvl1pPr marL="0" indent="0" algn="ctr">
              <a:spcBef>
                <a:spcPts val="450"/>
              </a:spcBef>
              <a:buNone/>
              <a:defRPr sz="1800">
                <a:solidFill>
                  <a:srgbClr val="4D4D4D"/>
                </a:solidFill>
              </a:defRPr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675"/>
              </a:spcBef>
              <a:buNone/>
              <a:defRPr sz="788">
                <a:solidFill>
                  <a:srgbClr val="262626"/>
                </a:solidFill>
              </a:defRPr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638DD1-A5C2-4788-801F-B04206A8B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pPr>
              <a:defRPr/>
            </a:pPr>
            <a:fld id="{9A073D1E-F4BC-419B-889E-52B5F6E21A3B}" type="datetimeFigureOut">
              <a:rPr lang="en-US"/>
              <a:pPr>
                <a:defRPr/>
              </a:pPr>
              <a:t>7/14/2023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50A3DC-84B4-4FF0-ADBD-A1527F373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B058AA-159C-4DFB-A429-77AAC60C1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pPr>
              <a:defRPr/>
            </a:pPr>
            <a:fld id="{2FF301B1-BF93-4926-8E4E-9D6C576A65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108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14184-F896-42BC-B1F1-2A9375B26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285" y="500063"/>
            <a:ext cx="10771716" cy="1657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5683CC86-3C60-4863-A0C8-DEB9088567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77333" y="1993900"/>
            <a:ext cx="10752667" cy="376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1BFC7-4016-4D45-B698-0DA36EEE67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411913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35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>
              <a:defRPr/>
            </a:pPr>
            <a:fld id="{5668B15E-5624-4ABD-A907-9677ABCCA26E}" type="datetimeFigureOut">
              <a:rPr lang="en-US"/>
              <a:pPr>
                <a:defRPr/>
              </a:pPr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0A8C1-5431-4C71-84D5-DDBB433072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" y="6554788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35" cap="all" baseline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B995B-0114-433B-90BD-24DBCABC3F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20667" y="5829300"/>
            <a:ext cx="2927351" cy="13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5063" b="0">
                <a:ln>
                  <a:noFill/>
                </a:ln>
                <a:solidFill>
                  <a:schemeClr val="accent1">
                    <a:alpha val="2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5A26EB3C-CC04-4898-8E10-0D64C3B420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8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1435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700" kern="1200" spc="-68">
          <a:solidFill>
            <a:schemeClr val="accent1"/>
          </a:solidFill>
          <a:latin typeface="+mj-lt"/>
          <a:ea typeface="+mj-ea"/>
          <a:cs typeface="+mj-cs"/>
        </a:defRPr>
      </a:lvl1pPr>
      <a:lvl2pPr algn="l" defTabSz="51435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Calibri Light" panose="020F0302020204030204" pitchFamily="34" charset="0"/>
        </a:defRPr>
      </a:lvl2pPr>
      <a:lvl3pPr algn="l" defTabSz="51435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Calibri Light" panose="020F0302020204030204" pitchFamily="34" charset="0"/>
        </a:defRPr>
      </a:lvl3pPr>
      <a:lvl4pPr algn="l" defTabSz="51435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Calibri Light" panose="020F0302020204030204" pitchFamily="34" charset="0"/>
        </a:defRPr>
      </a:lvl4pPr>
      <a:lvl5pPr algn="l" defTabSz="51435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Calibri Light" panose="020F0302020204030204" pitchFamily="34" charset="0"/>
        </a:defRPr>
      </a:lvl5pPr>
      <a:lvl6pPr marL="342900" algn="l" defTabSz="514350" rtl="0" fontAlgn="base">
        <a:lnSpc>
          <a:spcPct val="90000"/>
        </a:lnSpc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Calibri Light" panose="020F0302020204030204" pitchFamily="34" charset="0"/>
        </a:defRPr>
      </a:lvl6pPr>
      <a:lvl7pPr marL="685800" algn="l" defTabSz="514350" rtl="0" fontAlgn="base">
        <a:lnSpc>
          <a:spcPct val="90000"/>
        </a:lnSpc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Calibri Light" panose="020F0302020204030204" pitchFamily="34" charset="0"/>
        </a:defRPr>
      </a:lvl7pPr>
      <a:lvl8pPr marL="1028700" algn="l" defTabSz="514350" rtl="0" fontAlgn="base">
        <a:lnSpc>
          <a:spcPct val="90000"/>
        </a:lnSpc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Calibri Light" panose="020F0302020204030204" pitchFamily="34" charset="0"/>
        </a:defRPr>
      </a:lvl8pPr>
      <a:lvl9pPr marL="1371600" algn="l" defTabSz="514350" rtl="0" fontAlgn="base">
        <a:lnSpc>
          <a:spcPct val="90000"/>
        </a:lnSpc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Calibri Light" panose="020F0302020204030204" pitchFamily="34" charset="0"/>
        </a:defRPr>
      </a:lvl9pPr>
    </p:titleStyle>
    <p:bodyStyle>
      <a:lvl1pPr marL="50800" indent="-50800" algn="l" defTabSz="514350" rtl="0" eaLnBrk="0" fontAlgn="base" hangingPunct="0">
        <a:lnSpc>
          <a:spcPct val="85000"/>
        </a:lnSpc>
        <a:spcBef>
          <a:spcPts val="725"/>
        </a:spcBef>
        <a:spcAft>
          <a:spcPct val="0"/>
        </a:spcAft>
        <a:buFont typeface="Arial" panose="020B0604020202020204" pitchFamily="34" charset="0"/>
        <a:buChar char=" "/>
        <a:defRPr kern="1200">
          <a:solidFill>
            <a:srgbClr val="262626"/>
          </a:solidFill>
          <a:latin typeface="+mn-lt"/>
          <a:ea typeface="+mn-ea"/>
          <a:cs typeface="+mn-cs"/>
        </a:defRPr>
      </a:lvl1pPr>
      <a:lvl2pPr marL="152400" indent="-192088" algn="l" defTabSz="514350" rtl="0" eaLnBrk="0" fontAlgn="base" hangingPunct="0">
        <a:lnSpc>
          <a:spcPct val="85000"/>
        </a:lnSpc>
        <a:spcBef>
          <a:spcPts val="338"/>
        </a:spcBef>
        <a:spcAft>
          <a:spcPct val="0"/>
        </a:spcAft>
        <a:buFont typeface="Arial" panose="020B0604020202020204" pitchFamily="34" charset="0"/>
        <a:buChar char=" "/>
        <a:defRPr kern="1200">
          <a:solidFill>
            <a:srgbClr val="262626"/>
          </a:solidFill>
          <a:latin typeface="+mn-lt"/>
          <a:ea typeface="+mn-ea"/>
          <a:cs typeface="+mn-cs"/>
        </a:defRPr>
      </a:lvl2pPr>
      <a:lvl3pPr marL="307975" indent="-307975" algn="l" defTabSz="514350" rtl="0" eaLnBrk="0" fontAlgn="base" hangingPunct="0">
        <a:lnSpc>
          <a:spcPct val="85000"/>
        </a:lnSpc>
        <a:spcBef>
          <a:spcPts val="338"/>
        </a:spcBef>
        <a:spcAft>
          <a:spcPct val="0"/>
        </a:spcAft>
        <a:buFont typeface="Arial" panose="020B0604020202020204" pitchFamily="34" charset="0"/>
        <a:buChar char=" "/>
        <a:defRPr sz="1100" i="1" kern="1200">
          <a:solidFill>
            <a:srgbClr val="262626"/>
          </a:solidFill>
          <a:latin typeface="+mn-lt"/>
          <a:ea typeface="+mn-ea"/>
          <a:cs typeface="+mn-cs"/>
        </a:defRPr>
      </a:lvl3pPr>
      <a:lvl4pPr marL="461963" indent="-461963" algn="l" defTabSz="514350" rtl="0" eaLnBrk="0" fontAlgn="base" hangingPunct="0">
        <a:lnSpc>
          <a:spcPct val="85000"/>
        </a:lnSpc>
        <a:spcBef>
          <a:spcPts val="338"/>
        </a:spcBef>
        <a:spcAft>
          <a:spcPct val="0"/>
        </a:spcAft>
        <a:buFont typeface="Arial" panose="020B0604020202020204" pitchFamily="34" charset="0"/>
        <a:buChar char=" "/>
        <a:defRPr sz="900" kern="1200">
          <a:solidFill>
            <a:srgbClr val="262626"/>
          </a:solidFill>
          <a:latin typeface="+mn-lt"/>
          <a:ea typeface="+mn-ea"/>
          <a:cs typeface="+mn-cs"/>
        </a:defRPr>
      </a:lvl4pPr>
      <a:lvl5pPr marL="615950" indent="-615950" algn="l" defTabSz="514350" rtl="0" eaLnBrk="0" fontAlgn="base" hangingPunct="0">
        <a:lnSpc>
          <a:spcPct val="85000"/>
        </a:lnSpc>
        <a:spcBef>
          <a:spcPts val="338"/>
        </a:spcBef>
        <a:spcAft>
          <a:spcPct val="0"/>
        </a:spcAft>
        <a:buFont typeface="Arial" panose="020B0604020202020204" pitchFamily="34" charset="0"/>
        <a:buChar char=" "/>
        <a:defRPr sz="900" kern="1200">
          <a:solidFill>
            <a:srgbClr val="262626"/>
          </a:solidFill>
          <a:latin typeface="+mn-lt"/>
          <a:ea typeface="+mn-ea"/>
          <a:cs typeface="+mn-cs"/>
        </a:defRPr>
      </a:lvl5pPr>
      <a:lvl6pPr marL="675000" indent="-128588" algn="l" defTabSz="514350" rtl="0" eaLnBrk="1" latinLnBrk="0" hangingPunct="1">
        <a:lnSpc>
          <a:spcPct val="85000"/>
        </a:lnSpc>
        <a:spcBef>
          <a:spcPts val="338"/>
        </a:spcBef>
        <a:buFont typeface="Arial" pitchFamily="34" charset="0"/>
        <a:buChar char=" "/>
        <a:defRPr sz="1013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787500" indent="-128588" algn="l" defTabSz="514350" rtl="0" eaLnBrk="1" latinLnBrk="0" hangingPunct="1">
        <a:lnSpc>
          <a:spcPct val="85000"/>
        </a:lnSpc>
        <a:spcBef>
          <a:spcPts val="338"/>
        </a:spcBef>
        <a:buFont typeface="Arial" pitchFamily="34" charset="0"/>
        <a:buChar char=" "/>
        <a:defRPr sz="1013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900000" indent="-128588" algn="l" defTabSz="514350" rtl="0" eaLnBrk="1" latinLnBrk="0" hangingPunct="1">
        <a:lnSpc>
          <a:spcPct val="85000"/>
        </a:lnSpc>
        <a:spcBef>
          <a:spcPts val="338"/>
        </a:spcBef>
        <a:buFont typeface="Arial" pitchFamily="34" charset="0"/>
        <a:buChar char=" "/>
        <a:defRPr sz="1013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012500" indent="-128588" algn="l" defTabSz="514350" rtl="0" eaLnBrk="1" latinLnBrk="0" hangingPunct="1">
        <a:lnSpc>
          <a:spcPct val="85000"/>
        </a:lnSpc>
        <a:spcBef>
          <a:spcPts val="338"/>
        </a:spcBef>
        <a:buFont typeface="Arial" pitchFamily="34" charset="0"/>
        <a:buChar char=" "/>
        <a:defRPr sz="1013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488CE4-7753-484E-852F-E76D156A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06DA05-C5AD-4AE1-A34E-1ACDC0A0C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A4BF0-A825-4682-9F4F-4394E98BAE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668B15E-5624-4ABD-A907-9677ABCCA26E}" type="datetimeFigureOut">
              <a:rPr lang="en-US" smtClean="0"/>
              <a:pPr>
                <a:defRPr/>
              </a:pPr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5F92B-30A7-40F0-B808-4BD576969F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6436E-C87E-4582-AFB5-33498AC548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A26EB3C-CC04-4898-8E10-0D64C3B420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615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4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8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50062-3527-4CB1-A21A-B88F840F550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7/14/2023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89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8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E605D-9D76-4582-9EFD-716CE7825F8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689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3.png"/><Relationship Id="rId7" Type="http://schemas.openxmlformats.org/officeDocument/2006/relationships/customXml" Target="../ink/ink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43EFC75-D61F-4CEA-9817-11CC86030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02F3DD-3E32-4AF8-BFA1-D131A6B4B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317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C5A4AAE8-3656-4495-A76F-7EDB4BBEC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13" y="1198187"/>
            <a:ext cx="10920098" cy="420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50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69ABBBD8-0707-4E57-97F3-616594229F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145"/>
          <a:stretch/>
        </p:blipFill>
        <p:spPr>
          <a:xfrm>
            <a:off x="395362" y="408064"/>
            <a:ext cx="7410077" cy="147107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933874-B759-4337-B499-9FDED6B4C7AE}"/>
              </a:ext>
            </a:extLst>
          </p:cNvPr>
          <p:cNvSpPr txBox="1"/>
          <p:nvPr/>
        </p:nvSpPr>
        <p:spPr>
          <a:xfrm>
            <a:off x="8347047" y="141368"/>
            <a:ext cx="34814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Recursive Least Square Estimation</a:t>
            </a:r>
            <a:endParaRPr lang="en-IN" i="1" dirty="0"/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9AE7E15A-DC94-40F5-9980-7A7A0682C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079" y="4101267"/>
            <a:ext cx="6370273" cy="2066228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04855CC7-BCFA-4A1A-8C47-0ED121B2DB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70"/>
          <a:stretch/>
        </p:blipFill>
        <p:spPr>
          <a:xfrm>
            <a:off x="1886353" y="2200332"/>
            <a:ext cx="7307982" cy="157973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153D82B5-D130-4093-87A3-A341EFCB5380}"/>
              </a:ext>
            </a:extLst>
          </p:cNvPr>
          <p:cNvSpPr/>
          <p:nvPr/>
        </p:nvSpPr>
        <p:spPr>
          <a:xfrm>
            <a:off x="805343" y="1998996"/>
            <a:ext cx="469783" cy="878428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37B84F87-7072-40E8-9666-DA78C1419C40}"/>
              </a:ext>
            </a:extLst>
          </p:cNvPr>
          <p:cNvSpPr/>
          <p:nvPr/>
        </p:nvSpPr>
        <p:spPr>
          <a:xfrm>
            <a:off x="2239861" y="4043960"/>
            <a:ext cx="513125" cy="460928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928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14F0DB-0EFD-5BDE-BADE-A93B90FFF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760" y="1109955"/>
            <a:ext cx="5441781" cy="4638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6D6F00-7885-E903-81C0-AF9BB4B0D8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18"/>
          <a:stretch/>
        </p:blipFill>
        <p:spPr>
          <a:xfrm>
            <a:off x="498703" y="153276"/>
            <a:ext cx="5316018" cy="34725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7098C0-45AC-48FD-ADF2-C8C2E1742C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63" r="15785" b="13495"/>
          <a:stretch/>
        </p:blipFill>
        <p:spPr>
          <a:xfrm>
            <a:off x="498703" y="3578970"/>
            <a:ext cx="5090335" cy="3125754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6B02F59D-4C44-3619-6D99-5AEFEF7EBDD5}"/>
              </a:ext>
            </a:extLst>
          </p:cNvPr>
          <p:cNvSpPr/>
          <p:nvPr/>
        </p:nvSpPr>
        <p:spPr>
          <a:xfrm>
            <a:off x="5561239" y="247940"/>
            <a:ext cx="506964" cy="6456784"/>
          </a:xfrm>
          <a:prstGeom prst="rightBrac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220C68-7D74-FAC6-E3EC-7AAF137786DD}"/>
              </a:ext>
            </a:extLst>
          </p:cNvPr>
          <p:cNvSpPr txBox="1"/>
          <p:nvPr/>
        </p:nvSpPr>
        <p:spPr>
          <a:xfrm>
            <a:off x="6612581" y="247940"/>
            <a:ext cx="3522731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Measurement Errors in Systems</a:t>
            </a:r>
          </a:p>
        </p:txBody>
      </p:sp>
    </p:spTree>
    <p:extLst>
      <p:ext uri="{BB962C8B-B14F-4D97-AF65-F5344CB8AC3E}">
        <p14:creationId xmlns:p14="http://schemas.microsoft.com/office/powerpoint/2010/main" val="372258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149" y="2567654"/>
            <a:ext cx="2028926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Field Instrumentation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Test Instrumentation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9151" y="3320850"/>
            <a:ext cx="2028924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Absolute  Accuracy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Relative Accuracy</a:t>
            </a:r>
          </a:p>
        </p:txBody>
      </p:sp>
      <p:pic>
        <p:nvPicPr>
          <p:cNvPr id="5122" name="Picture 2" descr="What is Damping in Process Transmitters ~ Learning Instrumentation And  Control Engineering">
            <a:extLst>
              <a:ext uri="{FF2B5EF4-FFF2-40B4-BE49-F238E27FC236}">
                <a16:creationId xmlns:a16="http://schemas.microsoft.com/office/drawing/2014/main" id="{0A0C4E18-F703-4308-F797-96468CA6A4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2" t="7719" r="5038" b="34514"/>
          <a:stretch/>
        </p:blipFill>
        <p:spPr bwMode="auto">
          <a:xfrm>
            <a:off x="132831" y="270650"/>
            <a:ext cx="11687009" cy="237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082019" y="202387"/>
            <a:ext cx="493413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Measurement Errors in Instrumentation Systems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71A819-A24B-0AEF-0BFE-AF7A2659C098}"/>
              </a:ext>
            </a:extLst>
          </p:cNvPr>
          <p:cNvSpPr txBox="1"/>
          <p:nvPr/>
        </p:nvSpPr>
        <p:spPr>
          <a:xfrm>
            <a:off x="4853705" y="2252018"/>
            <a:ext cx="1122631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DC Errors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47A83C-6A2A-9654-CE56-9BAEEDB5F634}"/>
              </a:ext>
            </a:extLst>
          </p:cNvPr>
          <p:cNvSpPr txBox="1"/>
          <p:nvPr/>
        </p:nvSpPr>
        <p:spPr>
          <a:xfrm>
            <a:off x="6339338" y="1075451"/>
            <a:ext cx="1122631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Slew Rate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BA6341A3-A0A0-95FC-14EA-A3FDE50A5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279" y="4842868"/>
            <a:ext cx="3437296" cy="18127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AC210A67-D363-657E-D346-09142AA96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89" y="4850711"/>
            <a:ext cx="3699790" cy="18127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6" name="Picture 6" descr="Comparing Pressure Transmitter Accuracy and Non-Linearity | WIKA blog">
            <a:extLst>
              <a:ext uri="{FF2B5EF4-FFF2-40B4-BE49-F238E27FC236}">
                <a16:creationId xmlns:a16="http://schemas.microsoft.com/office/drawing/2014/main" id="{411EE8E0-EF35-315D-12E7-5B35D1F20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675" y="4756611"/>
            <a:ext cx="2583829" cy="18579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Druck Pressure Calibration | TEquipment">
            <a:extLst>
              <a:ext uri="{FF2B5EF4-FFF2-40B4-BE49-F238E27FC236}">
                <a16:creationId xmlns:a16="http://schemas.microsoft.com/office/drawing/2014/main" id="{EECE5FBE-AD7B-AF70-3BDB-92598D6286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" t="3455" r="5398" b="6825"/>
          <a:stretch/>
        </p:blipFill>
        <p:spPr bwMode="auto">
          <a:xfrm>
            <a:off x="3616703" y="2675046"/>
            <a:ext cx="2971269" cy="199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Druck Pressure Calibration | TEquipment">
            <a:extLst>
              <a:ext uri="{FF2B5EF4-FFF2-40B4-BE49-F238E27FC236}">
                <a16:creationId xmlns:a16="http://schemas.microsoft.com/office/drawing/2014/main" id="{F13864A7-9986-BE7F-AC68-11273A43CA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2" t="6707" r="8429" b="7277"/>
          <a:stretch/>
        </p:blipFill>
        <p:spPr bwMode="auto">
          <a:xfrm>
            <a:off x="6490556" y="2704882"/>
            <a:ext cx="2788467" cy="196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Druck Pressure Calibration | TEquipment">
            <a:extLst>
              <a:ext uri="{FF2B5EF4-FFF2-40B4-BE49-F238E27FC236}">
                <a16:creationId xmlns:a16="http://schemas.microsoft.com/office/drawing/2014/main" id="{EB607FA2-5861-811D-12F5-75F6A0B934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2" t="4067" r="7330" b="4680"/>
          <a:stretch/>
        </p:blipFill>
        <p:spPr bwMode="auto">
          <a:xfrm>
            <a:off x="9279023" y="2633484"/>
            <a:ext cx="2737134" cy="19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C2CC51-D304-B3EB-6278-66B24A1C023D}"/>
              </a:ext>
            </a:extLst>
          </p:cNvPr>
          <p:cNvSpPr txBox="1"/>
          <p:nvPr/>
        </p:nvSpPr>
        <p:spPr>
          <a:xfrm>
            <a:off x="2334095" y="2945450"/>
            <a:ext cx="1213164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Calibration Paradigms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172098-57C6-C95D-3637-DF2483975799}"/>
              </a:ext>
            </a:extLst>
          </p:cNvPr>
          <p:cNvSpPr txBox="1"/>
          <p:nvPr/>
        </p:nvSpPr>
        <p:spPr>
          <a:xfrm>
            <a:off x="7201329" y="4816020"/>
            <a:ext cx="1607692" cy="58477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Non-Linear Anal.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Describing Fn.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BD01A8-F220-62A9-1D3E-EB57CB774ACF}"/>
              </a:ext>
            </a:extLst>
          </p:cNvPr>
          <p:cNvSpPr txBox="1"/>
          <p:nvPr/>
        </p:nvSpPr>
        <p:spPr>
          <a:xfrm>
            <a:off x="2940677" y="1233017"/>
            <a:ext cx="2028923" cy="3385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Bandwidth/Rise-time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419716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" grpId="0" animBg="1"/>
      <p:bldP spid="3" grpId="0" animBg="1"/>
      <p:bldP spid="9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263" y="165290"/>
            <a:ext cx="3375853" cy="411162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sz="2000" i="1" dirty="0">
                <a:effectLst/>
              </a:rPr>
              <a:t>The  Least Square Approach</a:t>
            </a:r>
          </a:p>
        </p:txBody>
      </p:sp>
      <p:pic>
        <p:nvPicPr>
          <p:cNvPr id="179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23" y="1076042"/>
            <a:ext cx="1682712" cy="365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92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77" y="987159"/>
            <a:ext cx="1682712" cy="377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920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61" y="1715890"/>
            <a:ext cx="3475130" cy="501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920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127" y="1691956"/>
            <a:ext cx="1511486" cy="501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9206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9" b="80358"/>
          <a:stretch/>
        </p:blipFill>
        <p:spPr bwMode="auto">
          <a:xfrm>
            <a:off x="492134" y="2708693"/>
            <a:ext cx="3713617" cy="59892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Right Arrow 3"/>
          <p:cNvSpPr/>
          <p:nvPr/>
        </p:nvSpPr>
        <p:spPr>
          <a:xfrm>
            <a:off x="3219638" y="1101072"/>
            <a:ext cx="609600" cy="26758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Gill Sans MT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4621994" y="1812445"/>
            <a:ext cx="609600" cy="290824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80792" y="3581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7828331" y="826401"/>
            <a:ext cx="1174012" cy="4992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Gill Sans MT"/>
              </a:rPr>
              <a:t>Error</a:t>
            </a:r>
          </a:p>
        </p:txBody>
      </p:sp>
      <p:sp>
        <p:nvSpPr>
          <p:cNvPr id="20" name="Oval 19"/>
          <p:cNvSpPr/>
          <p:nvPr/>
        </p:nvSpPr>
        <p:spPr>
          <a:xfrm>
            <a:off x="7717873" y="1575324"/>
            <a:ext cx="1511486" cy="653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Gill Sans MT"/>
              </a:rPr>
              <a:t>Cost Function</a:t>
            </a:r>
          </a:p>
        </p:txBody>
      </p:sp>
      <p:sp>
        <p:nvSpPr>
          <p:cNvPr id="31" name="Right Arrow 30"/>
          <p:cNvSpPr/>
          <p:nvPr/>
        </p:nvSpPr>
        <p:spPr>
          <a:xfrm rot="5400000">
            <a:off x="510989" y="2220893"/>
            <a:ext cx="302248" cy="33995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Gill Sans MT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7516233" y="2486333"/>
            <a:ext cx="1954938" cy="904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Gill Sans MT"/>
              </a:rPr>
              <a:t>Minimizing the Cost Function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4A1E98D-D0DC-4DC9-94E3-BEADFBBCE070}"/>
              </a:ext>
            </a:extLst>
          </p:cNvPr>
          <p:cNvSpPr/>
          <p:nvPr/>
        </p:nvSpPr>
        <p:spPr>
          <a:xfrm>
            <a:off x="5197105" y="2801923"/>
            <a:ext cx="714986" cy="2875002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3" name="Picture 6">
            <a:extLst>
              <a:ext uri="{FF2B5EF4-FFF2-40B4-BE49-F238E27FC236}">
                <a16:creationId xmlns:a16="http://schemas.microsoft.com/office/drawing/2014/main" id="{E64A8F44-7EB6-4678-9923-556CF9038D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1" t="81254" r="21167"/>
          <a:stretch/>
        </p:blipFill>
        <p:spPr bwMode="auto">
          <a:xfrm>
            <a:off x="7064164" y="3777861"/>
            <a:ext cx="2905387" cy="58180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504364F5-223B-4986-8D0C-D043C2B598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4" t="27806" b="48211"/>
          <a:stretch/>
        </p:blipFill>
        <p:spPr bwMode="auto">
          <a:xfrm>
            <a:off x="1599117" y="4996631"/>
            <a:ext cx="3850641" cy="64253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5" name="Picture 6">
            <a:extLst>
              <a:ext uri="{FF2B5EF4-FFF2-40B4-BE49-F238E27FC236}">
                <a16:creationId xmlns:a16="http://schemas.microsoft.com/office/drawing/2014/main" id="{E7A49E1E-DC54-4AC2-AF3C-D19ECD5612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06" r="87481" b="48211"/>
          <a:stretch/>
        </p:blipFill>
        <p:spPr bwMode="auto">
          <a:xfrm>
            <a:off x="306881" y="4958871"/>
            <a:ext cx="610556" cy="71805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6" name="Picture 6">
            <a:extLst>
              <a:ext uri="{FF2B5EF4-FFF2-40B4-BE49-F238E27FC236}">
                <a16:creationId xmlns:a16="http://schemas.microsoft.com/office/drawing/2014/main" id="{DCC79A73-1427-4A49-99D4-A892390D4E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42" t="27806" b="48211"/>
          <a:stretch/>
        </p:blipFill>
        <p:spPr bwMode="auto">
          <a:xfrm>
            <a:off x="977431" y="4996631"/>
            <a:ext cx="526231" cy="64253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28206ACF-4824-49A3-AD21-1BB98782634C}"/>
              </a:ext>
            </a:extLst>
          </p:cNvPr>
          <p:cNvSpPr/>
          <p:nvPr/>
        </p:nvSpPr>
        <p:spPr>
          <a:xfrm>
            <a:off x="6015146" y="3920087"/>
            <a:ext cx="922789" cy="74433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F363C57-81F8-42BF-BAB5-BE0111CAD8B7}"/>
              </a:ext>
            </a:extLst>
          </p:cNvPr>
          <p:cNvSpPr/>
          <p:nvPr/>
        </p:nvSpPr>
        <p:spPr>
          <a:xfrm>
            <a:off x="7162576" y="3853769"/>
            <a:ext cx="2810119" cy="6733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F37D8A65-5D50-49B2-96FF-D69A28122DBE}"/>
              </a:ext>
            </a:extLst>
          </p:cNvPr>
          <p:cNvSpPr/>
          <p:nvPr/>
        </p:nvSpPr>
        <p:spPr>
          <a:xfrm>
            <a:off x="6994896" y="3581400"/>
            <a:ext cx="314794" cy="1424751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3" name="Picture 6">
            <a:extLst>
              <a:ext uri="{FF2B5EF4-FFF2-40B4-BE49-F238E27FC236}">
                <a16:creationId xmlns:a16="http://schemas.microsoft.com/office/drawing/2014/main" id="{B7A41199-CDAB-4B16-BDD7-08911A2B79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06" r="87481" b="48211"/>
          <a:stretch/>
        </p:blipFill>
        <p:spPr bwMode="auto">
          <a:xfrm>
            <a:off x="424701" y="3896022"/>
            <a:ext cx="565693" cy="66529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5CA6D2A5-79CC-420B-9BFD-4F70D905FF02}"/>
              </a:ext>
            </a:extLst>
          </p:cNvPr>
          <p:cNvSpPr/>
          <p:nvPr/>
        </p:nvSpPr>
        <p:spPr>
          <a:xfrm>
            <a:off x="1138048" y="4025389"/>
            <a:ext cx="470370" cy="466310"/>
          </a:xfrm>
          <a:prstGeom prst="bracketPair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9349" name="Arrow: Down 179348">
            <a:extLst>
              <a:ext uri="{FF2B5EF4-FFF2-40B4-BE49-F238E27FC236}">
                <a16:creationId xmlns:a16="http://schemas.microsoft.com/office/drawing/2014/main" id="{EE79C00D-B66A-41F3-939B-CB8C72858034}"/>
              </a:ext>
            </a:extLst>
          </p:cNvPr>
          <p:cNvSpPr/>
          <p:nvPr/>
        </p:nvSpPr>
        <p:spPr>
          <a:xfrm>
            <a:off x="1205395" y="3707277"/>
            <a:ext cx="286200" cy="303867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3034FD3-4CEC-49EB-ADEE-9FB6DDB3E5FA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7162576" y="1076042"/>
            <a:ext cx="665755" cy="3114388"/>
          </a:xfrm>
          <a:prstGeom prst="line">
            <a:avLst/>
          </a:prstGeom>
          <a:ln w="28575">
            <a:solidFill>
              <a:srgbClr val="0070C0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AA0D17-3A67-45ED-B772-F47608B81AC2}"/>
              </a:ext>
            </a:extLst>
          </p:cNvPr>
          <p:cNvCxnSpPr>
            <a:cxnSpLocks/>
            <a:stCxn id="9" idx="6"/>
            <a:endCxn id="10" idx="6"/>
          </p:cNvCxnSpPr>
          <p:nvPr/>
        </p:nvCxnSpPr>
        <p:spPr>
          <a:xfrm>
            <a:off x="9002343" y="1076042"/>
            <a:ext cx="970352" cy="3114389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">
            <a:extLst>
              <a:ext uri="{FF2B5EF4-FFF2-40B4-BE49-F238E27FC236}">
                <a16:creationId xmlns:a16="http://schemas.microsoft.com/office/drawing/2014/main" id="{A28DD7C6-7149-489E-BFAB-FA6B9DEA87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04" t="83687" r="27915"/>
          <a:stretch/>
        </p:blipFill>
        <p:spPr bwMode="auto">
          <a:xfrm>
            <a:off x="7917039" y="5590987"/>
            <a:ext cx="1814190" cy="50629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CD2B7DC-02C6-403C-9FAC-0A289FBD5F5B}"/>
              </a:ext>
            </a:extLst>
          </p:cNvPr>
          <p:cNvSpPr/>
          <p:nvPr/>
        </p:nvSpPr>
        <p:spPr>
          <a:xfrm>
            <a:off x="7917039" y="5603234"/>
            <a:ext cx="1814190" cy="5515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3334D7E7-5833-4FDA-9F76-A75D1728C9D0}"/>
              </a:ext>
            </a:extLst>
          </p:cNvPr>
          <p:cNvSpPr/>
          <p:nvPr/>
        </p:nvSpPr>
        <p:spPr>
          <a:xfrm>
            <a:off x="8647263" y="4733640"/>
            <a:ext cx="425672" cy="650798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5" name="Picture 6">
            <a:extLst>
              <a:ext uri="{FF2B5EF4-FFF2-40B4-BE49-F238E27FC236}">
                <a16:creationId xmlns:a16="http://schemas.microsoft.com/office/drawing/2014/main" id="{68B58DB7-DE2F-4652-8582-3FA76441E5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8" t="58217" r="27488" b="22953"/>
          <a:stretch/>
        </p:blipFill>
        <p:spPr bwMode="auto">
          <a:xfrm>
            <a:off x="832092" y="5849927"/>
            <a:ext cx="2045332" cy="535957"/>
          </a:xfrm>
          <a:prstGeom prst="rect">
            <a:avLst/>
          </a:prstGeom>
          <a:noFill/>
          <a:ln>
            <a:noFill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A92E095-7988-4542-83F7-A9C7E70F096A}"/>
                  </a:ext>
                </a:extLst>
              </p14:cNvPr>
              <p14:cNvContentPartPr/>
              <p14:nvPr/>
            </p14:nvContentPartPr>
            <p14:xfrm>
              <a:off x="1292040" y="4047840"/>
              <a:ext cx="6845760" cy="2458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A92E095-7988-4542-83F7-A9C7E70F096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2680" y="4038480"/>
                <a:ext cx="6864480" cy="26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37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9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9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9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9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9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9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9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9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9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9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9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9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animBg="1"/>
      <p:bldP spid="20" grpId="0" animBg="1"/>
      <p:bldP spid="31" grpId="0" animBg="1"/>
      <p:bldP spid="32" grpId="0" animBg="1"/>
      <p:bldP spid="7" grpId="0" animBg="1"/>
      <p:bldP spid="8" grpId="0" animBg="1"/>
      <p:bldP spid="10" grpId="0" animBg="1"/>
      <p:bldP spid="11" grpId="0" animBg="1"/>
      <p:bldP spid="13" grpId="0" animBg="1"/>
      <p:bldP spid="179349" grpId="0" animBg="1"/>
      <p:bldP spid="17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93C5A47-6A06-4E45-8236-9C0E56FDB8F5}"/>
              </a:ext>
            </a:extLst>
          </p:cNvPr>
          <p:cNvSpPr txBox="1"/>
          <p:nvPr/>
        </p:nvSpPr>
        <p:spPr>
          <a:xfrm>
            <a:off x="771787" y="1132514"/>
            <a:ext cx="9395670" cy="258532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Each </a:t>
            </a:r>
            <a:r>
              <a:rPr lang="en-US" i="1" dirty="0"/>
              <a:t>new measurement </a:t>
            </a:r>
            <a:r>
              <a:rPr lang="en-US" dirty="0"/>
              <a:t>is used to update the previous least square estimate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based on the </a:t>
            </a:r>
            <a:r>
              <a:rPr lang="en-US" i="1" dirty="0"/>
              <a:t>previous measurements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Instead of processing all of the measurement data at once, the measurements are processed one at a time,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with each new measurement causing a modification in the current estimate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4258D0-A06A-4442-A500-F80E6EFC4620}"/>
              </a:ext>
            </a:extLst>
          </p:cNvPr>
          <p:cNvSpPr txBox="1"/>
          <p:nvPr/>
        </p:nvSpPr>
        <p:spPr>
          <a:xfrm>
            <a:off x="771786" y="4643895"/>
            <a:ext cx="10897299" cy="150810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</a:t>
            </a:r>
            <a:r>
              <a:rPr lang="en-US" i="1" dirty="0"/>
              <a:t>least squares estimate </a:t>
            </a:r>
            <a:r>
              <a:rPr lang="en-US" dirty="0"/>
              <a:t>based on the first  </a:t>
            </a:r>
            <a:r>
              <a:rPr lang="en-US" b="1" i="1" dirty="0"/>
              <a:t>k + 1</a:t>
            </a:r>
            <a:r>
              <a:rPr lang="en-US" b="1" dirty="0"/>
              <a:t> </a:t>
            </a:r>
            <a:r>
              <a:rPr lang="en-US" dirty="0"/>
              <a:t>equations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i="1" dirty="0">
                <a:latin typeface="+mj-lt"/>
              </a:rPr>
              <a:t>can therefore   </a:t>
            </a:r>
            <a:r>
              <a:rPr lang="en-US" dirty="0"/>
              <a:t>be expressed as a </a:t>
            </a:r>
            <a:r>
              <a:rPr lang="en-US" i="1" dirty="0"/>
              <a:t>linear transformation </a:t>
            </a:r>
            <a:r>
              <a:rPr lang="en-US" dirty="0"/>
              <a:t>of the </a:t>
            </a:r>
            <a:r>
              <a:rPr lang="en-US" i="1" dirty="0"/>
              <a:t>least square estimate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i="1" dirty="0">
                <a:latin typeface="+mj-lt"/>
              </a:rPr>
              <a:t>based on the  </a:t>
            </a:r>
            <a:r>
              <a:rPr lang="en-US" i="1" dirty="0"/>
              <a:t>first </a:t>
            </a:r>
            <a:r>
              <a:rPr lang="en-US" sz="2000" b="1" i="1" dirty="0"/>
              <a:t>k</a:t>
            </a:r>
            <a:r>
              <a:rPr lang="en-US" i="1" dirty="0"/>
              <a:t> measurements </a:t>
            </a:r>
            <a:r>
              <a:rPr lang="en-US" dirty="0"/>
              <a:t>plus a linear correction term based on the </a:t>
            </a:r>
            <a:r>
              <a:rPr lang="en-US" b="1" i="1" dirty="0"/>
              <a:t>(k + 1)</a:t>
            </a:r>
            <a:r>
              <a:rPr lang="en-US" b="1" i="1" dirty="0" err="1"/>
              <a:t>th</a:t>
            </a:r>
            <a:r>
              <a:rPr lang="en-US" b="1" i="1" dirty="0"/>
              <a:t> </a:t>
            </a:r>
            <a:r>
              <a:rPr lang="en-US" dirty="0"/>
              <a:t>measurement alone</a:t>
            </a:r>
            <a:endParaRPr lang="en-IN" i="1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F8668964-C6D8-4EC2-B692-761085E7A662}"/>
              </a:ext>
            </a:extLst>
          </p:cNvPr>
          <p:cNvSpPr/>
          <p:nvPr/>
        </p:nvSpPr>
        <p:spPr>
          <a:xfrm>
            <a:off x="9446004" y="3825380"/>
            <a:ext cx="553673" cy="786284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47B24-9102-4E2F-AC06-E4158AC7F251}"/>
              </a:ext>
            </a:extLst>
          </p:cNvPr>
          <p:cNvSpPr txBox="1"/>
          <p:nvPr/>
        </p:nvSpPr>
        <p:spPr>
          <a:xfrm>
            <a:off x="505883" y="383418"/>
            <a:ext cx="467266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The Recursive Least Square Estimation Objective</a:t>
            </a:r>
            <a:endParaRPr lang="en-IN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45B564-CB76-49D6-A19D-E2A678A3CEAF}"/>
              </a:ext>
            </a:extLst>
          </p:cNvPr>
          <p:cNvSpPr txBox="1"/>
          <p:nvPr/>
        </p:nvSpPr>
        <p:spPr>
          <a:xfrm>
            <a:off x="771786" y="4022432"/>
            <a:ext cx="8229601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Least square estimates are linear transformations of the measurements</a:t>
            </a:r>
            <a:endParaRPr lang="en-IN" dirty="0"/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D1AAC832-7F8F-4F19-A2ED-0E645D603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789" y="351459"/>
            <a:ext cx="3820296" cy="401291"/>
          </a:xfrm>
          <a:prstGeom prst="rect">
            <a:avLst/>
          </a:prstGeom>
          <a:solidFill>
            <a:srgbClr val="FFC000"/>
          </a:solidFill>
          <a:ln w="28575">
            <a:solidFill>
              <a:srgbClr val="FF0000"/>
            </a:solidFill>
          </a:ln>
          <a:effectLst/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F9F9405C-E947-4DFE-A974-3410A8D38A67}"/>
              </a:ext>
            </a:extLst>
          </p:cNvPr>
          <p:cNvSpPr/>
          <p:nvPr/>
        </p:nvSpPr>
        <p:spPr>
          <a:xfrm>
            <a:off x="5650874" y="416319"/>
            <a:ext cx="1876591" cy="369332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733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22C4372-CD9E-473F-81A2-F4A74922B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65" y="746584"/>
            <a:ext cx="3334215" cy="60015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939540-DAF1-4DB1-BD5F-A7385D756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65" y="3978115"/>
            <a:ext cx="6354062" cy="56205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3" name="Picture 12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491C0381-FF6E-4C83-884C-7D20930E5D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65" y="2651792"/>
            <a:ext cx="2724530" cy="96215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0742FC-EEF4-4C9A-B9D2-0F47BC1E9C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65" y="1605329"/>
            <a:ext cx="6735115" cy="67636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6" name="Arrow: Down 15">
            <a:extLst>
              <a:ext uri="{FF2B5EF4-FFF2-40B4-BE49-F238E27FC236}">
                <a16:creationId xmlns:a16="http://schemas.microsoft.com/office/drawing/2014/main" id="{6B760C3B-54D4-4259-B8D9-57D334DBC811}"/>
              </a:ext>
            </a:extLst>
          </p:cNvPr>
          <p:cNvSpPr/>
          <p:nvPr/>
        </p:nvSpPr>
        <p:spPr>
          <a:xfrm>
            <a:off x="327535" y="520116"/>
            <a:ext cx="595619" cy="5914239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D8C577B-E869-493C-AA35-286CA3031023}"/>
              </a:ext>
            </a:extLst>
          </p:cNvPr>
          <p:cNvSpPr/>
          <p:nvPr/>
        </p:nvSpPr>
        <p:spPr>
          <a:xfrm>
            <a:off x="729842" y="897622"/>
            <a:ext cx="386623" cy="33761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08A8545-92C7-4BDF-9821-7E90B4241678}"/>
              </a:ext>
            </a:extLst>
          </p:cNvPr>
          <p:cNvSpPr/>
          <p:nvPr/>
        </p:nvSpPr>
        <p:spPr>
          <a:xfrm>
            <a:off x="729842" y="1724249"/>
            <a:ext cx="386623" cy="33761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3E4E84A-A08D-4BE5-A58A-A37E132E2F13}"/>
              </a:ext>
            </a:extLst>
          </p:cNvPr>
          <p:cNvSpPr/>
          <p:nvPr/>
        </p:nvSpPr>
        <p:spPr>
          <a:xfrm>
            <a:off x="729841" y="2983613"/>
            <a:ext cx="386623" cy="33761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806FD3D-2226-43E7-88AA-E36F52A73F96}"/>
              </a:ext>
            </a:extLst>
          </p:cNvPr>
          <p:cNvSpPr/>
          <p:nvPr/>
        </p:nvSpPr>
        <p:spPr>
          <a:xfrm>
            <a:off x="729841" y="4067890"/>
            <a:ext cx="386623" cy="33761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61BC0A7-DC4D-4411-BB2D-17C8DF3A27B5}"/>
              </a:ext>
            </a:extLst>
          </p:cNvPr>
          <p:cNvSpPr/>
          <p:nvPr/>
        </p:nvSpPr>
        <p:spPr>
          <a:xfrm>
            <a:off x="729841" y="5389847"/>
            <a:ext cx="386623" cy="33761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3" name="Picture 22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E8A0E7FC-87E5-482C-864E-F0DFEBAE33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64" y="4903687"/>
            <a:ext cx="3105583" cy="126700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496A7AA-9992-4DF2-8132-4EB07D6FD86A}"/>
              </a:ext>
            </a:extLst>
          </p:cNvPr>
          <p:cNvSpPr txBox="1"/>
          <p:nvPr/>
        </p:nvSpPr>
        <p:spPr>
          <a:xfrm>
            <a:off x="486562" y="183313"/>
            <a:ext cx="463072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Recursive Least Square Estimation formulation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92960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FD4E5E-0189-4647-B90F-508F8568DB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71"/>
          <a:stretch/>
        </p:blipFill>
        <p:spPr>
          <a:xfrm>
            <a:off x="897737" y="4711121"/>
            <a:ext cx="8304372" cy="504816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</p:pic>
      <p:pic>
        <p:nvPicPr>
          <p:cNvPr id="9" name="Picture 8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0AEB7B9E-9E9D-445A-B2D6-B0C4EBD40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37" y="338457"/>
            <a:ext cx="6576084" cy="180842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Picture 10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45BA4BE9-2DC1-4664-9B90-74CC6D1195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37" y="2538323"/>
            <a:ext cx="2741203" cy="169660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DB62CE-DB2C-4CD9-9752-FB4DAA2B08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932" y="5692134"/>
            <a:ext cx="4365174" cy="50481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795055-1DA8-476B-8A13-2BC07DFAB03A}"/>
              </a:ext>
            </a:extLst>
          </p:cNvPr>
          <p:cNvSpPr txBox="1"/>
          <p:nvPr/>
        </p:nvSpPr>
        <p:spPr>
          <a:xfrm>
            <a:off x="7717873" y="65867"/>
            <a:ext cx="4370664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Deriving the Recursive Least Square Estimation Formulation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175723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A5AE5C84-90E5-45AD-A2DF-30B0966EB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421" y="744160"/>
            <a:ext cx="3859199" cy="80047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19512468-7A3A-475E-8E91-658CF8789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421" y="1827390"/>
            <a:ext cx="4972766" cy="82436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9" name="Picture 8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D3C09AB1-1B6F-42C4-94CF-54D093801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421" y="3020069"/>
            <a:ext cx="4360370" cy="110574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77D65DC0-AF32-4D71-A231-C34E48F231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421" y="4494126"/>
            <a:ext cx="6004612" cy="166758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DB3CFAEB-1145-4CC9-8304-B1E6510E9162}"/>
              </a:ext>
            </a:extLst>
          </p:cNvPr>
          <p:cNvSpPr/>
          <p:nvPr/>
        </p:nvSpPr>
        <p:spPr>
          <a:xfrm>
            <a:off x="432985" y="662730"/>
            <a:ext cx="687898" cy="5670958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9836E95-A06B-406E-9FCB-3CDD1FE35301}"/>
              </a:ext>
            </a:extLst>
          </p:cNvPr>
          <p:cNvSpPr/>
          <p:nvPr/>
        </p:nvSpPr>
        <p:spPr>
          <a:xfrm>
            <a:off x="956345" y="1038001"/>
            <a:ext cx="329076" cy="36072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F649B12-4358-4C0E-837B-5C5D2AC1E4B7}"/>
              </a:ext>
            </a:extLst>
          </p:cNvPr>
          <p:cNvSpPr/>
          <p:nvPr/>
        </p:nvSpPr>
        <p:spPr>
          <a:xfrm>
            <a:off x="956345" y="2089403"/>
            <a:ext cx="329076" cy="36072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93489C0-E981-4C65-AD2C-428D372CCEAF}"/>
              </a:ext>
            </a:extLst>
          </p:cNvPr>
          <p:cNvSpPr/>
          <p:nvPr/>
        </p:nvSpPr>
        <p:spPr>
          <a:xfrm>
            <a:off x="956345" y="3539665"/>
            <a:ext cx="329076" cy="36072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C574C49-4995-492F-916D-045DCA99A5DB}"/>
              </a:ext>
            </a:extLst>
          </p:cNvPr>
          <p:cNvSpPr/>
          <p:nvPr/>
        </p:nvSpPr>
        <p:spPr>
          <a:xfrm>
            <a:off x="956345" y="5207254"/>
            <a:ext cx="329076" cy="36072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F3825A-7F63-45E4-A2A9-D87A22B0EFC9}"/>
              </a:ext>
            </a:extLst>
          </p:cNvPr>
          <p:cNvSpPr txBox="1"/>
          <p:nvPr/>
        </p:nvSpPr>
        <p:spPr>
          <a:xfrm>
            <a:off x="6954474" y="132979"/>
            <a:ext cx="5041784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The Update Equation for the Recursive Least Square Estimation Problem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69181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2DE7D047-9F86-43EA-8F16-8D5D7F386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8" y="661976"/>
            <a:ext cx="7735077" cy="115937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7F99FA90-A455-4288-B93F-7364DD995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017" y="2162519"/>
            <a:ext cx="5290140" cy="134302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EC50566A-9712-48C8-A641-8FC8349029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636" y="3742105"/>
            <a:ext cx="5264351" cy="126275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Picture 10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6824C17-E507-40FE-BA69-EB3A3D5C09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847" y="5232762"/>
            <a:ext cx="5290140" cy="85816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D9A7A83D-983F-4DD2-8E02-60930F036C65}"/>
              </a:ext>
            </a:extLst>
          </p:cNvPr>
          <p:cNvSpPr/>
          <p:nvPr/>
        </p:nvSpPr>
        <p:spPr>
          <a:xfrm>
            <a:off x="302004" y="2162519"/>
            <a:ext cx="967277" cy="4557063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96E0F9E-88B0-42F6-BF29-4DE6B9DA9644}"/>
              </a:ext>
            </a:extLst>
          </p:cNvPr>
          <p:cNvSpPr/>
          <p:nvPr/>
        </p:nvSpPr>
        <p:spPr>
          <a:xfrm>
            <a:off x="922789" y="2726422"/>
            <a:ext cx="436228" cy="398752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175C8AC5-9E1B-4EDC-A38E-ECD61A8C34E7}"/>
              </a:ext>
            </a:extLst>
          </p:cNvPr>
          <p:cNvSpPr/>
          <p:nvPr/>
        </p:nvSpPr>
        <p:spPr>
          <a:xfrm>
            <a:off x="907409" y="4211245"/>
            <a:ext cx="436228" cy="398752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BEB9115C-1BF3-4208-9DBD-53C5B72A1595}"/>
              </a:ext>
            </a:extLst>
          </p:cNvPr>
          <p:cNvSpPr/>
          <p:nvPr/>
        </p:nvSpPr>
        <p:spPr>
          <a:xfrm>
            <a:off x="845063" y="5427505"/>
            <a:ext cx="498573" cy="398752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D84993-5F50-41D4-8CE7-D6D0009F4FDD}"/>
              </a:ext>
            </a:extLst>
          </p:cNvPr>
          <p:cNvSpPr txBox="1"/>
          <p:nvPr/>
        </p:nvSpPr>
        <p:spPr>
          <a:xfrm>
            <a:off x="8581938" y="107812"/>
            <a:ext cx="3481431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Obtaining the Estimate by the Recursive Least Square Estimation Problem Formulation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410396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</p:bld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Metropolitan">
    <a:dk1>
      <a:sysClr val="windowText" lastClr="000000"/>
    </a:dk1>
    <a:lt1>
      <a:sysClr val="window" lastClr="FFFFFF"/>
    </a:lt1>
    <a:dk2>
      <a:srgbClr val="162F33"/>
    </a:dk2>
    <a:lt2>
      <a:srgbClr val="EAF0E0"/>
    </a:lt2>
    <a:accent1>
      <a:srgbClr val="50B4C8"/>
    </a:accent1>
    <a:accent2>
      <a:srgbClr val="A8B97F"/>
    </a:accent2>
    <a:accent3>
      <a:srgbClr val="9B9256"/>
    </a:accent3>
    <a:accent4>
      <a:srgbClr val="657689"/>
    </a:accent4>
    <a:accent5>
      <a:srgbClr val="7A855D"/>
    </a:accent5>
    <a:accent6>
      <a:srgbClr val="84AC9D"/>
    </a:accent6>
    <a:hlink>
      <a:srgbClr val="2370CD"/>
    </a:hlink>
    <a:folHlink>
      <a:srgbClr val="87758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1167</TotalTime>
  <Words>190</Words>
  <Application>Microsoft Office PowerPoint</Application>
  <PresentationFormat>Widescreen</PresentationFormat>
  <Paragraphs>35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Gill Sans MT</vt:lpstr>
      <vt:lpstr>Wingdings</vt:lpstr>
      <vt:lpstr>Metropolitan</vt:lpstr>
      <vt:lpstr>Office Theme</vt:lpstr>
      <vt:lpstr>1_Office Theme</vt:lpstr>
      <vt:lpstr>PowerPoint Presentation</vt:lpstr>
      <vt:lpstr>PowerPoint Presentation</vt:lpstr>
      <vt:lpstr>PowerPoint Presentation</vt:lpstr>
      <vt:lpstr>The  Least Square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 Control Theory</dc:title>
  <dc:creator>GITAA</dc:creator>
  <cp:lastModifiedBy>GITAA</cp:lastModifiedBy>
  <cp:revision>30</cp:revision>
  <dcterms:created xsi:type="dcterms:W3CDTF">2021-09-16T08:57:05Z</dcterms:created>
  <dcterms:modified xsi:type="dcterms:W3CDTF">2023-07-14T04:50:31Z</dcterms:modified>
</cp:coreProperties>
</file>